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05ea627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05ea627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05ea627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05ea627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0617164c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0617164c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05ea627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05ea627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0617164c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0617164c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0617164c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0617164c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0617164c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0617164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0617164c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0617164c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0617164c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0617164c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0617164c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0617164c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0617164c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0617164c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0617164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0617164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0617164c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0617164c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0617164c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0617164c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google.com/url?q=https://www.nfl.com/news/next-gen-stats-new-advanced-metrics-you-need-to-know-for-the-2020-nfl-season&amp;source=gmail&amp;ust=1636202174429000&amp;usg=AFQjCNEy3roaAtpw4nV9qcBccuWD2BzjC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fl.com/videos/nick-shook-introduces-route-recognition-to-next-gen-sta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Review 3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(Results)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Malcolm Howard &amp; Fortunato Hernandez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400" y="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180825" y="291325"/>
            <a:ext cx="2320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Instat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With Instat, soccer players can see how they are performing in games and practice. This data will help them to know if they are 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being effective on the field.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750" y="23037"/>
            <a:ext cx="7281575" cy="50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125" y="152400"/>
            <a:ext cx="7427400" cy="48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0" y="472150"/>
            <a:ext cx="155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ayfair Display"/>
                <a:ea typeface="Playfair Display"/>
                <a:cs typeface="Playfair Display"/>
                <a:sym typeface="Playfair Display"/>
              </a:rPr>
              <a:t>Olocip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Olocip is a predictive 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performance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analysis platform.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31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achieve?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found a research </a:t>
            </a:r>
            <a:r>
              <a:rPr lang="en"/>
              <a:t>question that best fits us and the easiest to do research 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4572000" y="223475"/>
            <a:ext cx="457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What will we do for the next sprint review?</a:t>
            </a:r>
            <a:endParaRPr sz="2700"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572000" y="1234075"/>
            <a:ext cx="457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Do a little more research and bring all our information together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Decide whether will we stick with using existing data or create our own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Create the final product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Cited</a:t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Next Gen Stats Analytics Team. “Next Gen Stats: New Advanced Metrics You NEED to Know for the 2020 NFL Season.” NFL.Com, Mike Band, 19 Nov. 2020,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www.google.com/url?q=https://www.nfl.com/news/next-gen-stats-new-advanced-metrics-you-need-to-know-for-the-2020-nfl-season&amp;source=gmail&amp;ust=1636202174429000&amp;usg=AFQjCNEy3roaAtpw4nV9qcBccuWD2BzjCQ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AI presents players effectiveness on the soccer/football fields?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this Sprint Review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our results from the 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a final direction for our sprint reviews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Gen Stats: EPA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0" y="1234075"/>
            <a:ext cx="36810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EPA is the expected points </a:t>
            </a:r>
            <a:r>
              <a:rPr lang="en"/>
              <a:t>added by a quarterback per play. This measures a players value on the field for a team. 4 of the 5 players shown have went on to win MVP for the year.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000" y="0"/>
            <a:ext cx="5462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Gen Stats: Route Recognition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 recognition is a way we can classify routes by the type it is and helps with player-tracking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stat is mainly targeted for the WR position but also includes the Tight Ends and Runningbacks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15 type of routes they measure: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Wideout routes(10) : Screen, flat, slant, crossing, out, in, hitch, corner, post, 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Backfield routes(5): Screen, flat, angle, out, wheel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Recognition cont.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6481" l="19789" r="20979" t="26976"/>
          <a:stretch/>
        </p:blipFill>
        <p:spPr>
          <a:xfrm>
            <a:off x="0" y="1148125"/>
            <a:ext cx="9144001" cy="39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32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Recognition cont. (production)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6010" l="18842" r="20297" t="25767"/>
          <a:stretch/>
        </p:blipFill>
        <p:spPr>
          <a:xfrm>
            <a:off x="0" y="1017725"/>
            <a:ext cx="914400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8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Recognition cont. (variation)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979125"/>
            <a:ext cx="85206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9606" l="18842" r="23146" t="25525"/>
          <a:stretch/>
        </p:blipFill>
        <p:spPr>
          <a:xfrm>
            <a:off x="0" y="856600"/>
            <a:ext cx="9144001" cy="42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Recognition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https://www.nfl.com/videos/nick-shook-introduces-route-recognition-to-next-gen-stats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